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96"/>
  </p:normalViewPr>
  <p:slideViewPr>
    <p:cSldViewPr snapToGrid="0" snapToObjects="1">
      <p:cViewPr varScale="1">
        <p:scale>
          <a:sx n="111" d="100"/>
          <a:sy n="111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9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3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3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85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3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5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5B9DC-F3B1-0448-B769-FA43A42578D8}" type="datetimeFigureOut">
              <a:rPr lang="en-US" smtClean="0"/>
              <a:t>6/21/20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72790-39B9-6B45-8670-ACE02415F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7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C9AF24B-817A-5949-923D-FF2535F6540A}"/>
              </a:ext>
            </a:extLst>
          </p:cNvPr>
          <p:cNvGrpSpPr/>
          <p:nvPr/>
        </p:nvGrpSpPr>
        <p:grpSpPr>
          <a:xfrm>
            <a:off x="2056432" y="795921"/>
            <a:ext cx="5074462" cy="5394959"/>
            <a:chOff x="2091157" y="795921"/>
            <a:chExt cx="5074462" cy="539495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C6D6B38-5297-A240-BFF8-494B7ACBCFEA}"/>
                </a:ext>
              </a:extLst>
            </p:cNvPr>
            <p:cNvGrpSpPr/>
            <p:nvPr/>
          </p:nvGrpSpPr>
          <p:grpSpPr>
            <a:xfrm>
              <a:off x="2091157" y="795921"/>
              <a:ext cx="5074462" cy="5394959"/>
              <a:chOff x="2091157" y="795921"/>
              <a:chExt cx="5074462" cy="5394959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6112F9BE-2C2A-E947-B163-A68404DF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1157" y="795921"/>
                <a:ext cx="4937760" cy="2263141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A0D90785-5436-9C4C-931D-30DD34B9F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239055" y="3173360"/>
                <a:ext cx="4926564" cy="301752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B44548A-AC2F-A24C-9D73-4CCA70B400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33104" y="1689181"/>
              <a:ext cx="1394897" cy="731520"/>
              <a:chOff x="393539" y="2349993"/>
              <a:chExt cx="2342097" cy="1228257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7651983D-79BA-3443-8FCE-C86525B9BEB6}"/>
                  </a:ext>
                </a:extLst>
              </p:cNvPr>
              <p:cNvSpPr/>
              <p:nvPr/>
            </p:nvSpPr>
            <p:spPr>
              <a:xfrm>
                <a:off x="393539" y="2349993"/>
                <a:ext cx="2342097" cy="1228257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AB93D965-9610-114E-9A63-F27EA26AAC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9607" t="-1" r="5645" b="6528"/>
              <a:stretch/>
            </p:blipFill>
            <p:spPr>
              <a:xfrm>
                <a:off x="571020" y="2539873"/>
                <a:ext cx="1960571" cy="96249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534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5E3B2-DC04-3343-9939-A26640D4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8" y="1402707"/>
            <a:ext cx="4796812" cy="3200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6EC17A-A3D6-BF47-84AB-C5208000FB79}"/>
              </a:ext>
            </a:extLst>
          </p:cNvPr>
          <p:cNvGrpSpPr/>
          <p:nvPr/>
        </p:nvGrpSpPr>
        <p:grpSpPr>
          <a:xfrm>
            <a:off x="369597" y="1074517"/>
            <a:ext cx="8492512" cy="3505200"/>
            <a:chOff x="369597" y="1074517"/>
            <a:chExt cx="8492512" cy="35052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7B90712-4008-4044-9CA4-57FC0E515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66409" y="1074517"/>
              <a:ext cx="3695700" cy="3505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136AEF-2683-9847-8AE5-5C5E71081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597" y="1226917"/>
              <a:ext cx="4796812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84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18FA939-CF85-B84C-88ED-D79573615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643" y="1154575"/>
            <a:ext cx="841248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89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D214D6-4BA1-6E4C-8587-C9783C0BF977}"/>
              </a:ext>
            </a:extLst>
          </p:cNvPr>
          <p:cNvGrpSpPr/>
          <p:nvPr/>
        </p:nvGrpSpPr>
        <p:grpSpPr>
          <a:xfrm>
            <a:off x="482600" y="770842"/>
            <a:ext cx="8178800" cy="4089400"/>
            <a:chOff x="482600" y="770842"/>
            <a:chExt cx="8178800" cy="408940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B2D17B0-7A04-E842-A769-7D346A139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2600" y="770842"/>
              <a:ext cx="4089400" cy="40894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92FF6A4-8294-2341-BF19-8E1A5C12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72000" y="770842"/>
              <a:ext cx="4089400" cy="408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14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78CF022-0630-5044-AC12-79951E091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1150" y="438150"/>
            <a:ext cx="59817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AF5A27E-D04C-3341-A710-575DAFC0D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A206AA8-2F63-5347-B26E-1F08D05C3883}"/>
              </a:ext>
            </a:extLst>
          </p:cNvPr>
          <p:cNvGrpSpPr/>
          <p:nvPr/>
        </p:nvGrpSpPr>
        <p:grpSpPr>
          <a:xfrm>
            <a:off x="688369" y="1318712"/>
            <a:ext cx="6847810" cy="3108960"/>
            <a:chOff x="688369" y="1318712"/>
            <a:chExt cx="6847810" cy="31089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DD1C7D-12F3-7744-A943-F3AA9C1D9EB2}"/>
                </a:ext>
              </a:extLst>
            </p:cNvPr>
            <p:cNvGrpSpPr/>
            <p:nvPr/>
          </p:nvGrpSpPr>
          <p:grpSpPr>
            <a:xfrm>
              <a:off x="3923822" y="2199190"/>
              <a:ext cx="925973" cy="798651"/>
              <a:chOff x="3923822" y="2199190"/>
              <a:chExt cx="925973" cy="798651"/>
            </a:xfrm>
          </p:grpSpPr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A291557B-3693-304C-9057-8D255C24DF9A}"/>
                  </a:ext>
                </a:extLst>
              </p:cNvPr>
              <p:cNvSpPr/>
              <p:nvPr/>
            </p:nvSpPr>
            <p:spPr>
              <a:xfrm>
                <a:off x="4166886" y="2708474"/>
                <a:ext cx="405114" cy="289367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606F90-8C9E-7545-8C5D-D4E6E2EA981E}"/>
                  </a:ext>
                </a:extLst>
              </p:cNvPr>
              <p:cNvSpPr txBox="1"/>
              <p:nvPr/>
            </p:nvSpPr>
            <p:spPr>
              <a:xfrm>
                <a:off x="3923822" y="2199190"/>
                <a:ext cx="9259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Viscosity</a:t>
                </a:r>
              </a:p>
            </p:txBody>
          </p:sp>
        </p:grp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D65E13B-4EE5-064B-ADBB-A4ED7EB3B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759" t="10697" r="21646" b="11075"/>
            <a:stretch/>
          </p:blipFill>
          <p:spPr>
            <a:xfrm>
              <a:off x="4849795" y="1318712"/>
              <a:ext cx="2686384" cy="310896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D25A021-D52F-FC4F-9C70-B7D7E9C53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493" t="9684" r="6202" b="11836"/>
            <a:stretch/>
          </p:blipFill>
          <p:spPr>
            <a:xfrm>
              <a:off x="688369" y="1318712"/>
              <a:ext cx="3339620" cy="3108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6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1656</TotalTime>
  <Words>1</Words>
  <Application>Microsoft Macintosh PowerPoint</Application>
  <PresentationFormat>On-screen Show (4:3)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Chowdhury M. Ashraf</dc:creator>
  <cp:lastModifiedBy>Chowdhury M. Ashraf</cp:lastModifiedBy>
  <cp:revision>21</cp:revision>
  <dcterms:created xsi:type="dcterms:W3CDTF">2020-05-20T15:01:59Z</dcterms:created>
  <dcterms:modified xsi:type="dcterms:W3CDTF">2020-06-22T02:59:29Z</dcterms:modified>
</cp:coreProperties>
</file>